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57" r:id="rId5"/>
    <p:sldId id="269" r:id="rId6"/>
    <p:sldId id="270" r:id="rId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0981" autoAdjust="0"/>
  </p:normalViewPr>
  <p:slideViewPr>
    <p:cSldViewPr>
      <p:cViewPr varScale="1">
        <p:scale>
          <a:sx n="80" d="100"/>
          <a:sy n="80" d="100"/>
        </p:scale>
        <p:origin x="682" y="271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207F-0F91-42F2-96D0-049C6003623B}" type="datetimeFigureOut">
              <a:rPr lang="en-US"/>
              <a:t>10/29/2024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67D4A-04CB-4EDF-8FB1-342A02FC8EC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C13F5-F2B1-464B-BE8F-27ABFBD2FBDE}" type="datetimeFigureOut">
              <a:rPr lang="en-US"/>
              <a:t>10/29/2024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351F-DBB1-4664-ADA9-83BC7CB8848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4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31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5FB7C-732F-CD82-33B4-9ABF771FF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8FC05-2CCA-80EC-450B-3ACB0B311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0836E2-16FE-1746-EF7D-F5B03DC88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4E4A7-5DA7-55B8-8520-640FC23C3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64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3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600200">
              <a:defRPr/>
            </a:lvl6pPr>
            <a:lvl7pPr marL="1874520">
              <a:defRPr/>
            </a:lvl7pPr>
            <a:lvl8pPr marL="2148840">
              <a:defRPr/>
            </a:lvl8pPr>
            <a:lvl9pPr marL="2423160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4" y="381000"/>
            <a:ext cx="1904998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381000"/>
            <a:ext cx="8305800" cy="5791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6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2057400"/>
            <a:ext cx="8458201" cy="2666999"/>
          </a:xfrm>
        </p:spPr>
        <p:txBody>
          <a:bodyPr anchor="b">
            <a:normAutofit/>
          </a:bodyPr>
          <a:lstStyle>
            <a:lvl1pPr algn="l">
              <a:defRPr sz="4800" b="0" i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876800"/>
            <a:ext cx="84582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035" y="1676401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399"/>
            <a:ext cx="4701142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516457"/>
            <a:ext cx="4701142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676399"/>
            <a:ext cx="4703259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516457"/>
            <a:ext cx="4703259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5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9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1" y="1676400"/>
            <a:ext cx="3810000" cy="243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3" y="685800"/>
            <a:ext cx="61722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1" y="4191000"/>
            <a:ext cx="3810000" cy="1524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5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2" y="1676400"/>
            <a:ext cx="3810000" cy="2438400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522412" y="0"/>
            <a:ext cx="5943601" cy="6858000"/>
          </a:xfrm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2" y="4191000"/>
            <a:ext cx="3810000" cy="1524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94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6614" y="0"/>
            <a:ext cx="11352212" cy="6858000"/>
          </a:xfrm>
          <a:prstGeom prst="rect">
            <a:avLst/>
          </a:pr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3CD9712D-992A-4AB1-A5C2-575F75921AA2}" type="datetimeFigureOut">
              <a:rPr lang="en-US" smtClean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2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-c/tree/main/OneStop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-c/tree/main/OneStop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-c/tree/main/OneStop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1884" y="4913784"/>
            <a:ext cx="8568952" cy="1211560"/>
          </a:xfrm>
        </p:spPr>
        <p:txBody>
          <a:bodyPr/>
          <a:lstStyle/>
          <a:p>
            <a:r>
              <a:rPr lang="zh-CN" altLang="en-US" dirty="0"/>
              <a:t>一站式学习</a:t>
            </a:r>
            <a:r>
              <a:rPr lang="en-US" altLang="zh-CN" dirty="0"/>
              <a:t>C</a:t>
            </a:r>
            <a:r>
              <a:rPr lang="zh-CN" altLang="en-US" dirty="0"/>
              <a:t>编程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1884" y="6201544"/>
            <a:ext cx="8458199" cy="467816"/>
          </a:xfrm>
        </p:spPr>
        <p:txBody>
          <a:bodyPr>
            <a:normAutofit/>
          </a:bodyPr>
          <a:lstStyle/>
          <a:p>
            <a:r>
              <a:rPr lang="en-US" sz="2000" b="1" dirty="0">
                <a:hlinkClick r:id="rId3"/>
              </a:rPr>
              <a:t>https://github.com/yasenstar/learn-c/tree/main/OneStopC</a:t>
            </a: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34CA7-6E9D-DD0A-4ACF-6AC9FF7B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204" y="548680"/>
            <a:ext cx="7638932" cy="43651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B709A7-D996-C33E-3B08-BB139C25E99F}"/>
              </a:ext>
            </a:extLst>
          </p:cNvPr>
          <p:cNvSpPr/>
          <p:nvPr/>
        </p:nvSpPr>
        <p:spPr>
          <a:xfrm>
            <a:off x="8470676" y="687760"/>
            <a:ext cx="1323395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masis MT Pro Black" panose="02040A04050005020304" pitchFamily="18" charset="0"/>
              </a:rPr>
              <a:t>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03C21-C538-9298-5764-CCE940811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64" y="980728"/>
            <a:ext cx="2571750" cy="36004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70ACBD8-FCB8-33F3-9FCA-10AAEBFFEF68}"/>
              </a:ext>
            </a:extLst>
          </p:cNvPr>
          <p:cNvGrpSpPr/>
          <p:nvPr/>
        </p:nvGrpSpPr>
        <p:grpSpPr>
          <a:xfrm>
            <a:off x="998338" y="82088"/>
            <a:ext cx="2313601" cy="547753"/>
            <a:chOff x="9034272" y="6189470"/>
            <a:chExt cx="2807208" cy="66369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A47D953-E64A-B47B-4547-B91B5C0871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8368E8-9BDA-F387-3CFB-304C47DDB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25561" y="6508123"/>
              <a:ext cx="335586" cy="3450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1981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02C34-E36D-C3F4-E1AD-18DEE8D7A79A}"/>
              </a:ext>
            </a:extLst>
          </p:cNvPr>
          <p:cNvSpPr txBox="1">
            <a:spLocks/>
          </p:cNvSpPr>
          <p:nvPr/>
        </p:nvSpPr>
        <p:spPr>
          <a:xfrm>
            <a:off x="3790156" y="116632"/>
            <a:ext cx="8136904" cy="648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一站式学习</a:t>
            </a:r>
            <a:r>
              <a:rPr lang="en-US" altLang="zh-CN" dirty="0"/>
              <a:t>C</a:t>
            </a:r>
            <a:r>
              <a:rPr lang="zh-CN" altLang="en-US" dirty="0"/>
              <a:t>编程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0357A-265B-3217-80A7-8C2C5760C30B}"/>
              </a:ext>
            </a:extLst>
          </p:cNvPr>
          <p:cNvSpPr txBox="1">
            <a:spLocks/>
          </p:cNvSpPr>
          <p:nvPr/>
        </p:nvSpPr>
        <p:spPr>
          <a:xfrm>
            <a:off x="1773932" y="6201544"/>
            <a:ext cx="8026151" cy="4678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3838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linkClick r:id="rId3"/>
              </a:rPr>
              <a:t>https://github.com/yasenstar/learn-c/tree/main/OneStopC</a:t>
            </a: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D30FC-8ED6-E64C-86D9-6ED44A1CA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7"/>
            <a:ext cx="1574212" cy="2203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3A4B19-6AF4-D135-B4FA-E18EB5D0522C}"/>
              </a:ext>
            </a:extLst>
          </p:cNvPr>
          <p:cNvSpPr txBox="1">
            <a:spLocks/>
          </p:cNvSpPr>
          <p:nvPr/>
        </p:nvSpPr>
        <p:spPr>
          <a:xfrm>
            <a:off x="1603729" y="0"/>
            <a:ext cx="1944216" cy="129614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8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001</a:t>
            </a:r>
            <a:endParaRPr lang="en-US" sz="8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790A0-26EA-CBA7-1DF9-BFAD60DD9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948" y="1196752"/>
            <a:ext cx="9145016" cy="4878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103DA1-0A40-F062-8D5C-EC280AFD1EEE}"/>
              </a:ext>
            </a:extLst>
          </p:cNvPr>
          <p:cNvSpPr txBox="1">
            <a:spLocks/>
          </p:cNvSpPr>
          <p:nvPr/>
        </p:nvSpPr>
        <p:spPr>
          <a:xfrm>
            <a:off x="4366220" y="1700808"/>
            <a:ext cx="3960440" cy="648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/>
              <a:t>开篇与介绍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03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14513-C32E-0F5E-FBAD-3F4DAF736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2DDCF-61CD-216E-444D-AA760F6C8AB5}"/>
              </a:ext>
            </a:extLst>
          </p:cNvPr>
          <p:cNvSpPr txBox="1">
            <a:spLocks/>
          </p:cNvSpPr>
          <p:nvPr/>
        </p:nvSpPr>
        <p:spPr>
          <a:xfrm>
            <a:off x="3790156" y="116632"/>
            <a:ext cx="8136904" cy="648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一站式学习</a:t>
            </a:r>
            <a:r>
              <a:rPr lang="en-US" altLang="zh-CN" dirty="0"/>
              <a:t>C</a:t>
            </a:r>
            <a:r>
              <a:rPr lang="zh-CN" altLang="en-US" dirty="0"/>
              <a:t>编程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86A5BF-6F0D-7681-9B20-A29379149C50}"/>
              </a:ext>
            </a:extLst>
          </p:cNvPr>
          <p:cNvSpPr txBox="1">
            <a:spLocks/>
          </p:cNvSpPr>
          <p:nvPr/>
        </p:nvSpPr>
        <p:spPr>
          <a:xfrm>
            <a:off x="1773932" y="6201544"/>
            <a:ext cx="8026151" cy="4678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3838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linkClick r:id="rId3"/>
              </a:rPr>
              <a:t>https://github.com/yasenstar/learn-c/tree/main/OneStopC</a:t>
            </a: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58C05-CCAC-99F8-373F-BB9F8413F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7"/>
            <a:ext cx="1574212" cy="2203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79DCA4-D7F5-EC43-909D-F2B54ED60A0E}"/>
              </a:ext>
            </a:extLst>
          </p:cNvPr>
          <p:cNvSpPr txBox="1">
            <a:spLocks/>
          </p:cNvSpPr>
          <p:nvPr/>
        </p:nvSpPr>
        <p:spPr>
          <a:xfrm>
            <a:off x="1603728" y="0"/>
            <a:ext cx="2186427" cy="129614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8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002</a:t>
            </a:r>
            <a:endParaRPr lang="en-US" sz="8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912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renity 16x9">
  <a:themeElements>
    <a:clrScheme name="Serenity_16x9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1109.potx" id="{B47C65E8-9F73-4C4F-A3C2-84725F71438E}" vid="{CFC30A9F-F7E5-41F4-B6B7-D2E5B79E3BFB}"/>
    </a:ext>
  </a:extLst>
</a:theme>
</file>

<file path=ppt/theme/theme2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1360506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TP102801108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706526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4683C129-7B42-490A-AD74-E9303BC7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1E33DF-2340-4F4E-B874-B73FEFEBFC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249165-F638-412C-8E0A-DFB7045CA2E0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Serenity nature presentation (widescreen)</Template>
  <TotalTime>39</TotalTime>
  <Words>80</Words>
  <Application>Microsoft Office PowerPoint</Application>
  <PresentationFormat>Custom</PresentationFormat>
  <Paragraphs>15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Amasis MT Pro Black</vt:lpstr>
      <vt:lpstr>Arial</vt:lpstr>
      <vt:lpstr>Euphemia</vt:lpstr>
      <vt:lpstr>Segoe UI Black</vt:lpstr>
      <vt:lpstr>Serenity 16x9</vt:lpstr>
      <vt:lpstr>一站式学习C编程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4</cp:revision>
  <dcterms:created xsi:type="dcterms:W3CDTF">2024-10-29T12:24:21Z</dcterms:created>
  <dcterms:modified xsi:type="dcterms:W3CDTF">2024-10-29T13:03:46Z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2024-10-29T12:24:28Z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b00cd2b0-9c48-4fde-a52b-070ec52da36d</vt:lpwstr>
  </property>
  <property fmtid="{D5CDD505-2E9C-101B-9397-08002B2CF9AE}" pid="14" name="MSIP_Label_19540963-e559-4020-8a90-fe8a502c2801_ContentBits">
    <vt:lpwstr>0</vt:lpwstr>
  </property>
</Properties>
</file>